
<file path=[Content_Types].xml><?xml version="1.0" encoding="utf-8"?>
<Types xmlns="http://schemas.openxmlformats.org/package/2006/content-types"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08" r:id="rId2"/>
    <p:sldId id="336" r:id="rId3"/>
    <p:sldId id="347" r:id="rId4"/>
    <p:sldId id="360" r:id="rId5"/>
    <p:sldId id="303" r:id="rId6"/>
    <p:sldId id="331" r:id="rId7"/>
    <p:sldId id="356" r:id="rId8"/>
    <p:sldId id="352" r:id="rId9"/>
    <p:sldId id="357" r:id="rId10"/>
    <p:sldId id="350" r:id="rId11"/>
    <p:sldId id="351" r:id="rId12"/>
    <p:sldId id="358" r:id="rId13"/>
    <p:sldId id="353" r:id="rId14"/>
    <p:sldId id="355" r:id="rId15"/>
    <p:sldId id="354" r:id="rId16"/>
    <p:sldId id="359" r:id="rId17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4" autoAdjust="0"/>
    <p:restoredTop sz="87196" autoAdjust="0"/>
  </p:normalViewPr>
  <p:slideViewPr>
    <p:cSldViewPr>
      <p:cViewPr varScale="1">
        <p:scale>
          <a:sx n="74" d="100"/>
          <a:sy n="74" d="100"/>
        </p:scale>
        <p:origin x="57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gif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465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2550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7468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615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886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2533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9503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166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4965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4604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75006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596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20916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0950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4351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304800"/>
            <a:ext cx="8458200" cy="617220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“All generalizations are false, including this one.” ~ Mark Twain</a:t>
            </a:r>
            <a:endParaRPr lang="en-GB" sz="48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2473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4582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“Testers will always be needed, as the quality of developers is </a:t>
            </a:r>
            <a:r>
              <a:rPr lang="en-US" sz="58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 terminal decline.”</a:t>
            </a:r>
            <a:endParaRPr lang="en-US" sz="58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28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458200" cy="12954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“Testing is unskilled administration work and can be delegated anywhere in </a:t>
            </a:r>
            <a:r>
              <a:rPr lang="en-US" sz="58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the company.”</a:t>
            </a:r>
            <a:endParaRPr lang="en-US" sz="58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72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4582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“Testers end up as Scrum Masters as they realize they are providing little of value to the team in their current role.”</a:t>
            </a:r>
          </a:p>
        </p:txBody>
      </p:sp>
    </p:spTree>
    <p:extLst>
      <p:ext uri="{BB962C8B-B14F-4D97-AF65-F5344CB8AC3E}">
        <p14:creationId xmlns:p14="http://schemas.microsoft.com/office/powerpoint/2010/main" val="132153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5800"/>
            <a:ext cx="84582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“Testing is waste, its existence is symptomatic of deeper organizational dysfunction”</a:t>
            </a:r>
            <a:endParaRPr lang="en-US" sz="58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21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57200"/>
            <a:ext cx="84582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“Building internal and external communities around software development is navel gazing by the chronically work-shy.”</a:t>
            </a:r>
          </a:p>
        </p:txBody>
      </p:sp>
    </p:spTree>
    <p:extLst>
      <p:ext uri="{BB962C8B-B14F-4D97-AF65-F5344CB8AC3E}">
        <p14:creationId xmlns:p14="http://schemas.microsoft.com/office/powerpoint/2010/main" val="1999347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457200"/>
            <a:ext cx="8458200" cy="60198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”Testers should join ops and infra teams, so we can make sure no releases ever happen again.”</a:t>
            </a:r>
          </a:p>
        </p:txBody>
      </p:sp>
    </p:spTree>
    <p:extLst>
      <p:ext uri="{BB962C8B-B14F-4D97-AF65-F5344CB8AC3E}">
        <p14:creationId xmlns:p14="http://schemas.microsoft.com/office/powerpoint/2010/main" val="316632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28600"/>
            <a:ext cx="83820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4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Thanks! Now, lets have a beverage</a:t>
            </a:r>
            <a:r>
              <a:rPr lang="mr-IN" sz="4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…</a:t>
            </a:r>
            <a:endParaRPr lang="en-US" sz="4800" b="1" dirty="0">
              <a:solidFill>
                <a:schemeClr val="bg1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14600"/>
            <a:ext cx="406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44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197" y="381000"/>
            <a:ext cx="8301101" cy="76200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40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Testing Value Through Deployment Pipelines</a:t>
            </a:r>
          </a:p>
        </p:txBody>
      </p:sp>
    </p:spTree>
    <p:extLst>
      <p:ext uri="{BB962C8B-B14F-4D97-AF65-F5344CB8AC3E}">
        <p14:creationId xmlns:p14="http://schemas.microsoft.com/office/powerpoint/2010/main" val="108031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0400" y="173512"/>
            <a:ext cx="230505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Suman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39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0" y="228600"/>
            <a:ext cx="15240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Ash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55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212232"/>
            <a:ext cx="2286000" cy="9144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 </a:t>
            </a:r>
            <a:r>
              <a:rPr lang="en-US" sz="5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tho</a:t>
            </a:r>
            <a:endParaRPr lang="en-GB" sz="5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03956" y="1253067"/>
            <a:ext cx="3206044" cy="50909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No empathy with other points of view you see</a:t>
            </a:r>
            <a:r>
              <a:rPr lang="is-I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…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518" y="1811866"/>
            <a:ext cx="4810718" cy="323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067" y="152400"/>
            <a:ext cx="8763000" cy="6858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Defend what you DON’T believe in</a:t>
            </a:r>
            <a:r>
              <a:rPr lang="is-I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…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2400" y="4953000"/>
            <a:ext cx="8763000" cy="1683026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I’ll give you a statement.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 must defend it for 30 seconds.</a:t>
            </a:r>
          </a:p>
          <a:p>
            <a:r>
              <a:rPr lang="en-US" sz="56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Volunteers please!</a:t>
            </a:r>
            <a:endParaRPr lang="en-GB" sz="56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00" y="1524000"/>
            <a:ext cx="4990734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77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"/>
            <a:ext cx="8458200" cy="9906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“Testers “shifting left” is part of a wider conspiracy to shift testers out of software development altogether.”</a:t>
            </a:r>
          </a:p>
        </p:txBody>
      </p:sp>
    </p:spTree>
    <p:extLst>
      <p:ext uri="{BB962C8B-B14F-4D97-AF65-F5344CB8AC3E}">
        <p14:creationId xmlns:p14="http://schemas.microsoft.com/office/powerpoint/2010/main" val="1575090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381000"/>
            <a:ext cx="8153400" cy="61722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“BDD is about choosing tools, interaction with the team </a:t>
            </a:r>
            <a:r>
              <a:rPr lang="en-US" sz="5800" b="1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and stakeholders is </a:t>
            </a: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incidental.”</a:t>
            </a:r>
          </a:p>
        </p:txBody>
      </p:sp>
    </p:spTree>
    <p:extLst>
      <p:ext uri="{BB962C8B-B14F-4D97-AF65-F5344CB8AC3E}">
        <p14:creationId xmlns:p14="http://schemas.microsoft.com/office/powerpoint/2010/main" val="765692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458200" cy="5715000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5800" b="1" dirty="0">
                <a:solidFill>
                  <a:schemeClr val="bg1"/>
                </a:solidFill>
                <a:latin typeface="Courier New" charset="0"/>
                <a:ea typeface="Courier New" charset="0"/>
                <a:cs typeface="Courier New" charset="0"/>
              </a:rPr>
              <a:t>“Ops people should stop whining and just do what development teams want, no questions asked.”</a:t>
            </a:r>
          </a:p>
        </p:txBody>
      </p:sp>
    </p:spTree>
    <p:extLst>
      <p:ext uri="{BB962C8B-B14F-4D97-AF65-F5344CB8AC3E}">
        <p14:creationId xmlns:p14="http://schemas.microsoft.com/office/powerpoint/2010/main" val="739922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78290</TotalTime>
  <Words>243</Words>
  <Application>Microsoft Macintosh PowerPoint</Application>
  <PresentationFormat>On-screen Show (4:3)</PresentationFormat>
  <Paragraphs>36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Courier New</vt:lpstr>
      <vt:lpstr>Office Theme</vt:lpstr>
      <vt:lpstr>“All generalizations are false, including this one.” ~ Mark Twain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601</cp:revision>
  <cp:lastPrinted>2014-02-12T13:02:37Z</cp:lastPrinted>
  <dcterms:created xsi:type="dcterms:W3CDTF">2006-08-16T00:00:00Z</dcterms:created>
  <dcterms:modified xsi:type="dcterms:W3CDTF">2019-02-26T13:24:38Z</dcterms:modified>
</cp:coreProperties>
</file>